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5143500" cy="9144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05"/>
    <p:restoredTop sz="94655"/>
  </p:normalViewPr>
  <p:slideViewPr>
    <p:cSldViewPr snapToGrid="0">
      <p:cViewPr varScale="1">
        <p:scale>
          <a:sx n="175" d="100"/>
          <a:sy n="175" d="100"/>
        </p:scale>
        <p:origin x="436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7680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5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5A107B-DF1D-6E4A-B752-BC0097E08F80}" type="datetimeFigureOut">
              <a:rPr lang="nl-NL" smtClean="0"/>
              <a:t>10-08-2026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EDC94A-C3C8-874E-9DB9-12A1392592B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6849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455151C-82DC-FBC9-9C34-C5BA9B813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43500" cy="9144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DF54490-EDA8-6007-E198-E6028CBA39A6}"/>
              </a:ext>
            </a:extLst>
          </p:cNvPr>
          <p:cNvSpPr txBox="1"/>
          <p:nvPr/>
        </p:nvSpPr>
        <p:spPr>
          <a:xfrm>
            <a:off x="1679757" y="8085771"/>
            <a:ext cx="3821156" cy="59377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>
              <a:buNone/>
            </a:pPr>
            <a:r>
              <a:rPr lang="nl-NL" sz="1200" dirty="0" err="1">
                <a:effectLst/>
              </a:rPr>
              <a:t>Join</a:t>
            </a:r>
            <a:r>
              <a:rPr lang="nl-NL" sz="1200" dirty="0">
                <a:effectLst/>
              </a:rPr>
              <a:t> </a:t>
            </a:r>
            <a:r>
              <a:rPr lang="nl-NL" sz="1200" dirty="0" err="1">
                <a:effectLst/>
              </a:rPr>
              <a:t>us</a:t>
            </a:r>
            <a:r>
              <a:rPr lang="nl-NL" sz="1200" dirty="0">
                <a:effectLst/>
              </a:rPr>
              <a:t> </a:t>
            </a:r>
            <a:r>
              <a:rPr lang="nl-NL" sz="1200" dirty="0" err="1">
                <a:effectLst/>
              </a:rPr>
              <a:t>for</a:t>
            </a:r>
            <a:r>
              <a:rPr lang="nl-NL" sz="1200" dirty="0">
                <a:effectLst/>
              </a:rPr>
              <a:t> </a:t>
            </a:r>
            <a:r>
              <a:rPr lang="nl-NL" sz="1200" dirty="0" err="1">
                <a:effectLst/>
              </a:rPr>
              <a:t>the</a:t>
            </a:r>
            <a:r>
              <a:rPr lang="nl-NL" sz="1200" dirty="0">
                <a:effectLst/>
              </a:rPr>
              <a:t> 11</a:t>
            </a:r>
            <a:r>
              <a:rPr lang="nl-NL" sz="1200" baseline="30000" dirty="0">
                <a:effectLst/>
              </a:rPr>
              <a:t>th</a:t>
            </a:r>
            <a:r>
              <a:rPr lang="nl-NL" sz="1200" dirty="0">
                <a:effectLst/>
              </a:rPr>
              <a:t> World </a:t>
            </a:r>
            <a:r>
              <a:rPr lang="nl-NL" sz="1200" dirty="0" err="1">
                <a:effectLst/>
              </a:rPr>
              <a:t>Congress</a:t>
            </a:r>
            <a:r>
              <a:rPr lang="nl-NL" sz="1200" dirty="0">
                <a:effectLst/>
              </a:rPr>
              <a:t> of </a:t>
            </a:r>
            <a:r>
              <a:rPr lang="nl-NL" sz="1200" dirty="0" err="1">
                <a:effectLst/>
              </a:rPr>
              <a:t>Veterinary</a:t>
            </a:r>
            <a:r>
              <a:rPr lang="nl-NL" sz="1200" spc="-22" dirty="0">
                <a:effectLst/>
              </a:rPr>
              <a:t> </a:t>
            </a:r>
            <a:endParaRPr lang="nl-NL" sz="1200" dirty="0">
              <a:effectLst/>
            </a:endParaRPr>
          </a:p>
          <a:p>
            <a:pPr marL="0" marR="0">
              <a:buNone/>
            </a:pPr>
            <a:r>
              <a:rPr lang="nl-NL" sz="1200" spc="-22" dirty="0" err="1">
                <a:effectLst/>
              </a:rPr>
              <a:t>Dermatology</a:t>
            </a:r>
            <a:r>
              <a:rPr lang="nl-NL" sz="1200" spc="-22" dirty="0">
                <a:effectLst/>
              </a:rPr>
              <a:t> (WCVD11) in </a:t>
            </a:r>
            <a:r>
              <a:rPr lang="nl-NL" sz="1200" spc="-22" dirty="0" err="1">
                <a:effectLst/>
              </a:rPr>
              <a:t>Seville</a:t>
            </a:r>
            <a:r>
              <a:rPr lang="nl-NL" sz="1200" spc="-22" dirty="0">
                <a:effectLst/>
              </a:rPr>
              <a:t>, </a:t>
            </a:r>
            <a:r>
              <a:rPr lang="nl-NL" sz="1200" spc="-22" dirty="0" err="1">
                <a:effectLst/>
              </a:rPr>
              <a:t>the</a:t>
            </a:r>
            <a:r>
              <a:rPr lang="nl-NL" sz="1200" spc="-22" dirty="0">
                <a:effectLst/>
              </a:rPr>
              <a:t> vibrant </a:t>
            </a:r>
            <a:r>
              <a:rPr lang="nl-NL" sz="1200" spc="-22" dirty="0" err="1">
                <a:effectLst/>
              </a:rPr>
              <a:t>and</a:t>
            </a:r>
            <a:r>
              <a:rPr lang="nl-NL" sz="1200" spc="-22" dirty="0">
                <a:effectLst/>
              </a:rPr>
              <a:t> </a:t>
            </a:r>
            <a:endParaRPr lang="nl-NL" sz="1200" dirty="0">
              <a:effectLst/>
            </a:endParaRPr>
          </a:p>
          <a:p>
            <a:pPr marL="0" marR="0">
              <a:buNone/>
            </a:pPr>
            <a:r>
              <a:rPr lang="nl-NL" sz="1200" spc="-22" dirty="0" err="1">
                <a:effectLst/>
              </a:rPr>
              <a:t>sunny</a:t>
            </a:r>
            <a:r>
              <a:rPr lang="nl-NL" sz="1200" spc="-22" dirty="0">
                <a:effectLst/>
              </a:rPr>
              <a:t> </a:t>
            </a:r>
            <a:r>
              <a:rPr lang="nl-NL" sz="1200" spc="-22" dirty="0" err="1">
                <a:effectLst/>
              </a:rPr>
              <a:t>capital</a:t>
            </a:r>
            <a:r>
              <a:rPr lang="nl-NL" sz="1200" spc="-22" dirty="0">
                <a:effectLst/>
              </a:rPr>
              <a:t> </a:t>
            </a:r>
            <a:r>
              <a:rPr lang="nl-NL" sz="1200" spc="-22" dirty="0" err="1">
                <a:effectLst/>
              </a:rPr>
              <a:t>and</a:t>
            </a:r>
            <a:r>
              <a:rPr lang="nl-NL" sz="1200" spc="-22" dirty="0">
                <a:effectLst/>
              </a:rPr>
              <a:t> </a:t>
            </a:r>
            <a:r>
              <a:rPr lang="nl-NL" sz="1200" spc="-22" dirty="0" err="1">
                <a:effectLst/>
              </a:rPr>
              <a:t>largest</a:t>
            </a:r>
            <a:r>
              <a:rPr lang="nl-NL" sz="1200" spc="-22" dirty="0">
                <a:effectLst/>
              </a:rPr>
              <a:t> </a:t>
            </a:r>
            <a:r>
              <a:rPr lang="nl-NL" sz="1200" spc="-22" dirty="0" err="1">
                <a:effectLst/>
              </a:rPr>
              <a:t>city</a:t>
            </a:r>
            <a:r>
              <a:rPr lang="nl-NL" sz="1200" spc="-22" dirty="0">
                <a:effectLst/>
              </a:rPr>
              <a:t> of </a:t>
            </a:r>
            <a:r>
              <a:rPr lang="nl-NL" sz="1200" spc="-22" dirty="0" err="1">
                <a:effectLst/>
              </a:rPr>
              <a:t>Andalusia</a:t>
            </a:r>
            <a:r>
              <a:rPr lang="nl-NL" sz="1200" spc="-22" dirty="0">
                <a:effectLst/>
              </a:rPr>
              <a:t> Spain!</a:t>
            </a:r>
            <a:endParaRPr lang="nl-NL" sz="1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4259766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4256EC4CEAAC42BFF34558303CC0F4" ma:contentTypeVersion="16" ma:contentTypeDescription="Create a new document." ma:contentTypeScope="" ma:versionID="5afc7acb14e6f21076a1964a7418be4f">
  <xsd:schema xmlns:xsd="http://www.w3.org/2001/XMLSchema" xmlns:xs="http://www.w3.org/2001/XMLSchema" xmlns:p="http://schemas.microsoft.com/office/2006/metadata/properties" xmlns:ns2="02b25e66-016e-4b79-b161-8a2c247d8742" xmlns:ns3="743e63c3-72c6-41a3-b4df-6d3743c02245" targetNamespace="http://schemas.microsoft.com/office/2006/metadata/properties" ma:root="true" ma:fieldsID="a1dfd8b2740274027a6a60946021b3c1" ns2:_="" ns3:_="">
    <xsd:import namespace="02b25e66-016e-4b79-b161-8a2c247d8742"/>
    <xsd:import namespace="743e63c3-72c6-41a3-b4df-6d3743c022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b25e66-016e-4b79-b161-8a2c247d87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59c2dce-2b7c-4da6-831f-7b29328c18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e63c3-72c6-41a3-b4df-6d3743c0224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0a8bcdd-89ba-4ed7-97df-c2600050d2ca}" ma:internalName="TaxCatchAll" ma:showField="CatchAllData" ma:web="743e63c3-72c6-41a3-b4df-6d3743c022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43e63c3-72c6-41a3-b4df-6d3743c02245" xsi:nil="true"/>
    <lcf76f155ced4ddcb4097134ff3c332f xmlns="02b25e66-016e-4b79-b161-8a2c247d874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BBBD3C3-7663-4E4D-A4ED-14352E6B6F2F}"/>
</file>

<file path=customXml/itemProps2.xml><?xml version="1.0" encoding="utf-8"?>
<ds:datastoreItem xmlns:ds="http://schemas.openxmlformats.org/officeDocument/2006/customXml" ds:itemID="{1662CE15-5939-401C-8FA9-13C52E6083EE}"/>
</file>

<file path=customXml/itemProps3.xml><?xml version="1.0" encoding="utf-8"?>
<ds:datastoreItem xmlns:ds="http://schemas.openxmlformats.org/officeDocument/2006/customXml" ds:itemID="{A449B630-74C0-46F3-BBC1-881B4D09177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28</Words>
  <Application>Microsoft Macintosh PowerPoint</Application>
  <PresentationFormat>Diavoorstelling (16:9)</PresentationFormat>
  <Paragraphs>3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Emilio Perez</dc:creator>
  <cp:lastModifiedBy>Emilio Perez</cp:lastModifiedBy>
  <cp:revision>1</cp:revision>
  <dcterms:created xsi:type="dcterms:W3CDTF">2026-08-10T09:37:32Z</dcterms:created>
  <dcterms:modified xsi:type="dcterms:W3CDTF">2026-08-10T09:40:19Z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0x010100094256EC4CEAAC42BFF34558303CC0F4</vt:lpwstr>
  </property>
</Properties>
</file>