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3" r:id="rId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3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268" y="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4717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083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083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42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3037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943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6393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98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2710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1322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25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9D167-A8A6-4CF4-9CE4-D29B526AD2BA}" type="datetimeFigureOut">
              <a:rPr lang="nl-NL" smtClean="0"/>
              <a:t>18-8-2026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B75BB-1C54-4ED6-B5C2-5FA0CCE8DC68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272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93D9545-2981-A543-BF63-091461092D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4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14:switch dir="r"/>
      </p:transition>
    </mc:Choice>
    <mc:Fallback xmlns="">
      <p:transition spd="slow" advClick="0" advTm="5000">
        <p:fade/>
      </p:transition>
    </mc:Fallback>
  </mc:AlternateContent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256EC4CEAAC42BFF34558303CC0F4" ma:contentTypeVersion="16" ma:contentTypeDescription="Create a new document." ma:contentTypeScope="" ma:versionID="5afc7acb14e6f21076a1964a7418be4f">
  <xsd:schema xmlns:xsd="http://www.w3.org/2001/XMLSchema" xmlns:xs="http://www.w3.org/2001/XMLSchema" xmlns:p="http://schemas.microsoft.com/office/2006/metadata/properties" xmlns:ns2="02b25e66-016e-4b79-b161-8a2c247d8742" xmlns:ns3="743e63c3-72c6-41a3-b4df-6d3743c02245" targetNamespace="http://schemas.microsoft.com/office/2006/metadata/properties" ma:root="true" ma:fieldsID="a1dfd8b2740274027a6a60946021b3c1" ns2:_="" ns3:_="">
    <xsd:import namespace="02b25e66-016e-4b79-b161-8a2c247d8742"/>
    <xsd:import namespace="743e63c3-72c6-41a3-b4df-6d3743c02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25e66-016e-4b79-b161-8a2c247d87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59c2dce-2b7c-4da6-831f-7b29328c18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e63c3-72c6-41a3-b4df-6d3743c02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0a8bcdd-89ba-4ed7-97df-c2600050d2ca}" ma:internalName="TaxCatchAll" ma:showField="CatchAllData" ma:web="743e63c3-72c6-41a3-b4df-6d3743c02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3e63c3-72c6-41a3-b4df-6d3743c02245" xsi:nil="true"/>
    <lcf76f155ced4ddcb4097134ff3c332f xmlns="02b25e66-016e-4b79-b161-8a2c247d874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DECF293-AC6C-442B-9313-6696E1697C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62BEDE-A563-4B93-80F6-AEE97654B8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b25e66-016e-4b79-b161-8a2c247d8742"/>
    <ds:schemaRef ds:uri="743e63c3-72c6-41a3-b4df-6d3743c022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D81877-3B17-43B4-867D-4D6FD7374B1A}">
  <ds:schemaRefs>
    <ds:schemaRef ds:uri="http://schemas.microsoft.com/office/2006/metadata/properties"/>
    <ds:schemaRef ds:uri="http://schemas.microsoft.com/office/infopath/2007/PartnerControls"/>
    <ds:schemaRef ds:uri="743e63c3-72c6-41a3-b4df-6d3743c02245"/>
    <ds:schemaRef ds:uri="02b25e66-016e-4b79-b161-8a2c247d874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353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Joeri Slangen</dc:creator>
  <cp:lastModifiedBy>Dr. Luc Beco</cp:lastModifiedBy>
  <cp:revision>50</cp:revision>
  <dcterms:created xsi:type="dcterms:W3CDTF">2017-08-03T11:59:18Z</dcterms:created>
  <dcterms:modified xsi:type="dcterms:W3CDTF">2026-08-18T15:00:50Z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0x010100094256EC4CEAAC42BFF34558303CC0F4</vt:lpwstr>
  </property>
  <property fmtid="{D5CDD505-2E9C-101B-9397-08002B2CF9AE}" pid="3" name="Order">
    <vt:r8>92200</vt:r8>
  </property>
</Properties>
</file>